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C1D008-E9C1-677D-FD7B-FB2539BE2430}" v="54" dt="2026-09-14T07:14:38.086"/>
    <p1510:client id="{B5F03BAE-008F-345E-2CA7-A893126E7EE7}" v="25" dt="2026-09-14T07:16:32.299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Öğr. Üyesi Zeliha ERMİŞ" userId="S::zeliha.ermis@fbu.edu.tr::07f58788-6019-4b56-95df-71bc4c907e1e" providerId="AD" clId="Web-{B5F03BAE-008F-345E-2CA7-A893126E7EE7}"/>
    <pc:docChg chg="modSld">
      <pc:chgData name="Dr. Öğr. Üyesi Zeliha ERMİŞ" userId="S::zeliha.ermis@fbu.edu.tr::07f58788-6019-4b56-95df-71bc4c907e1e" providerId="AD" clId="Web-{B5F03BAE-008F-345E-2CA7-A893126E7EE7}" dt="2026-09-14T07:16:32.299" v="24"/>
      <pc:docMkLst>
        <pc:docMk/>
      </pc:docMkLst>
      <pc:sldChg chg="modSp">
        <pc:chgData name="Dr. Öğr. Üyesi Zeliha ERMİŞ" userId="S::zeliha.ermis@fbu.edu.tr::07f58788-6019-4b56-95df-71bc4c907e1e" providerId="AD" clId="Web-{B5F03BAE-008F-345E-2CA7-A893126E7EE7}" dt="2026-09-14T07:16:32.299" v="24"/>
        <pc:sldMkLst>
          <pc:docMk/>
          <pc:sldMk cId="3285909656" sldId="260"/>
        </pc:sldMkLst>
        <pc:graphicFrameChg chg="mod modGraphic">
          <ac:chgData name="Dr. Öğr. Üyesi Zeliha ERMİŞ" userId="S::zeliha.ermis@fbu.edu.tr::07f58788-6019-4b56-95df-71bc4c907e1e" providerId="AD" clId="Web-{B5F03BAE-008F-345E-2CA7-A893126E7EE7}" dt="2026-09-14T07:16:32.299" v="24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  <pc:docChgLst>
    <pc:chgData name="Dr. Öğr. Üyesi Zeliha ERMİŞ" userId="S::zeliha.ermis@fbu.edu.tr::07f58788-6019-4b56-95df-71bc4c907e1e" providerId="AD" clId="Web-{39C1D008-E9C1-677D-FD7B-FB2539BE2430}"/>
    <pc:docChg chg="modSld">
      <pc:chgData name="Dr. Öğr. Üyesi Zeliha ERMİŞ" userId="S::zeliha.ermis@fbu.edu.tr::07f58788-6019-4b56-95df-71bc4c907e1e" providerId="AD" clId="Web-{39C1D008-E9C1-677D-FD7B-FB2539BE2430}" dt="2026-09-14T07:14:33.008" v="36"/>
      <pc:docMkLst>
        <pc:docMk/>
      </pc:docMkLst>
      <pc:sldChg chg="modSp">
        <pc:chgData name="Dr. Öğr. Üyesi Zeliha ERMİŞ" userId="S::zeliha.ermis@fbu.edu.tr::07f58788-6019-4b56-95df-71bc4c907e1e" providerId="AD" clId="Web-{39C1D008-E9C1-677D-FD7B-FB2539BE2430}" dt="2026-09-14T07:14:33.008" v="36"/>
        <pc:sldMkLst>
          <pc:docMk/>
          <pc:sldMk cId="3285909656" sldId="260"/>
        </pc:sldMkLst>
        <pc:graphicFrameChg chg="mod modGraphic">
          <ac:chgData name="Dr. Öğr. Üyesi Zeliha ERMİŞ" userId="S::zeliha.ermis@fbu.edu.tr::07f58788-6019-4b56-95df-71bc4c907e1e" providerId="AD" clId="Web-{39C1D008-E9C1-677D-FD7B-FB2539BE2430}" dt="2026-09-14T07:14:33.008" v="36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 rtl="0"/>
              <a:t>‹#›</a:t>
            </a:fld>
            <a:endParaRPr 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622634"/>
              </p:ext>
            </p:extLst>
          </p:nvPr>
        </p:nvGraphicFramePr>
        <p:xfrm>
          <a:off x="467544" y="548680"/>
          <a:ext cx="8078188" cy="5202865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036019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075804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3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3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3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3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3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Ad Soyad / Full Name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Saatler / Hours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Pazartesi / Monday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Salı / Tuesday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Çarşamba / Wednesday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Perşembe / Thursday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Cuma / Friday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Zeliha ERMİŞ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08.00-08.50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596837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09.00-09.50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10.00-10.50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u="none" strike="noStrike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</a:t>
                      </a: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Akademik Görüşme Saati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11.00-11.50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</a:t>
                      </a:r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tr-TR" sz="800" u="none" strike="noStrike">
                          <a:effectLst/>
                        </a:rPr>
                        <a:t> </a:t>
                      </a:r>
                      <a:r>
                        <a:rPr lang="tr-TR" sz="8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12.00-12.50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>
                          <a:effectLst/>
                        </a:rPr>
                        <a:t> 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revision>1</cp:revision>
  <cp:lastPrinted>2022-02-24T09:20:43Z</cp:lastPrinted>
  <dcterms:created xsi:type="dcterms:W3CDTF">2021-04-20T12:55:35Z</dcterms:created>
  <dcterms:modified xsi:type="dcterms:W3CDTF">2026-09-14T07:17:02Z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